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7" d="100"/>
          <a:sy n="147" d="100"/>
        </p:scale>
        <p:origin x="108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17/11/2025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schemas.microsoft.com/sharepoint/v3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700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COULET, Guillaume</cp:lastModifiedBy>
  <cp:revision>115</cp:revision>
  <dcterms:created xsi:type="dcterms:W3CDTF">2020-03-05T15:21:24Z</dcterms:created>
  <dcterms:modified xsi:type="dcterms:W3CDTF">2025-11-17T15:24:44Z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